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>
      <p:cViewPr varScale="1">
        <p:scale>
          <a:sx n="51" d="100"/>
          <a:sy n="51" d="100"/>
        </p:scale>
        <p:origin x="10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7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73.tif"/><Relationship Id="rId18" Type="http://schemas.openxmlformats.org/officeDocument/2006/relationships/image" Target="../media/image78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tif"/><Relationship Id="rId17" Type="http://schemas.openxmlformats.org/officeDocument/2006/relationships/image" Target="../media/image77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71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5.tif"/><Relationship Id="rId10" Type="http://schemas.openxmlformats.org/officeDocument/2006/relationships/image" Target="../media/image70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9.tif"/><Relationship Id="rId14" Type="http://schemas.openxmlformats.org/officeDocument/2006/relationships/image" Target="../media/image74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8.png"/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9.png"/><Relationship Id="rId15" Type="http://schemas.openxmlformats.org/officeDocument/2006/relationships/image" Target="../media/image9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8.jpeg"/><Relationship Id="rId9" Type="http://schemas.openxmlformats.org/officeDocument/2006/relationships/image" Target="../media/image92.png"/><Relationship Id="rId1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7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2177" y="-38586"/>
            <a:ext cx="21156717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770270" y="9338762"/>
            <a:ext cx="2393330" cy="2393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9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6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2" animBg="1" advAuto="0"/>
      <p:bldP spid="124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2" animBg="1" advAuto="0"/>
      <p:bldP spid="128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3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2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6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5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0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1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2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3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6350000" cy="2170411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11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2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5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3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4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18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6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7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  <p:bldP spid="1612" grpId="4" animBg="1" advAuto="0"/>
      <p:bldP spid="1615" grpId="6" animBg="1" advAuto="0"/>
      <p:bldP spid="1618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735090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1: </a:t>
            </a:r>
            <a:r>
              <a:rPr b="0" dirty="0"/>
              <a:t>Holst aud.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50642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2: </a:t>
            </a:r>
            <a:r>
              <a:rPr b="0" dirty="0"/>
              <a:t>Holst aud.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</a:t>
            </a:r>
            <a:r>
              <a:rPr dirty="0" err="1"/>
              <a:t>Rmarkdown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15:15 - </a:t>
            </a:r>
            <a:r>
              <a:rPr dirty="0" err="1"/>
              <a:t>Rmarkdown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301849"/>
            <a:ext cx="7724817" cy="571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Applied Statistics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Applied Statistics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&amp; Course Evaluation</a:t>
            </a:r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5013</Words>
  <Application>Microsoft Macintosh PowerPoint</Application>
  <PresentationFormat>Custom</PresentationFormat>
  <Paragraphs>1001</Paragraphs>
  <Slides>49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1</cp:revision>
  <dcterms:modified xsi:type="dcterms:W3CDTF">2024-09-09T11:16:15Z</dcterms:modified>
</cp:coreProperties>
</file>